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6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0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5F050-4BDB-44A8-93D8-D06B9CFDACAC}" v="7" dt="2021-09-08T08:55:34.567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5F45F050-4BDB-44A8-93D8-D06B9CFDACAC}"/>
    <pc:docChg chg="undo custSel addSld delSld modSld addMainMaster">
      <pc:chgData name="Pascalle Cup" userId="abbe84a0-611b-406e-b251-e8b4b71c069a" providerId="ADAL" clId="{5F45F050-4BDB-44A8-93D8-D06B9CFDACAC}" dt="2021-09-08T08:55:43.384" v="1466" actId="1076"/>
      <pc:docMkLst>
        <pc:docMk/>
      </pc:docMkLst>
      <pc:sldChg chg="modSp mod">
        <pc:chgData name="Pascalle Cup" userId="abbe84a0-611b-406e-b251-e8b4b71c069a" providerId="ADAL" clId="{5F45F050-4BDB-44A8-93D8-D06B9CFDACAC}" dt="2021-09-08T08:40:28.897" v="324" actId="14100"/>
        <pc:sldMkLst>
          <pc:docMk/>
          <pc:sldMk cId="1914404811" sldId="256"/>
        </pc:sldMkLst>
        <pc:spChg chg="mod">
          <ac:chgData name="Pascalle Cup" userId="abbe84a0-611b-406e-b251-e8b4b71c069a" providerId="ADAL" clId="{5F45F050-4BDB-44A8-93D8-D06B9CFDACAC}" dt="2021-09-08T08:39:24.978" v="253"/>
          <ac:spMkLst>
            <pc:docMk/>
            <pc:sldMk cId="1914404811" sldId="256"/>
            <ac:spMk id="5" creationId="{D3700955-4AB3-462E-A398-76CFA58BDAB0}"/>
          </ac:spMkLst>
        </pc:spChg>
        <pc:spChg chg="mod">
          <ac:chgData name="Pascalle Cup" userId="abbe84a0-611b-406e-b251-e8b4b71c069a" providerId="ADAL" clId="{5F45F050-4BDB-44A8-93D8-D06B9CFDACAC}" dt="2021-09-08T08:40:28.897" v="324" actId="14100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Pascalle Cup" userId="abbe84a0-611b-406e-b251-e8b4b71c069a" providerId="ADAL" clId="{5F45F050-4BDB-44A8-93D8-D06B9CFDACAC}" dt="2021-09-08T08:39:40.616" v="257" actId="5793"/>
          <ac:spMkLst>
            <pc:docMk/>
            <pc:sldMk cId="1914404811" sldId="256"/>
            <ac:spMk id="10" creationId="{60253159-9685-4938-B8A7-8D90D4ABB2F1}"/>
          </ac:spMkLst>
        </pc:spChg>
      </pc:sldChg>
      <pc:sldChg chg="modSp mod">
        <pc:chgData name="Pascalle Cup" userId="abbe84a0-611b-406e-b251-e8b4b71c069a" providerId="ADAL" clId="{5F45F050-4BDB-44A8-93D8-D06B9CFDACAC}" dt="2021-09-08T08:49:34.709" v="1144" actId="20577"/>
        <pc:sldMkLst>
          <pc:docMk/>
          <pc:sldMk cId="3427332459" sldId="257"/>
        </pc:sldMkLst>
        <pc:spChg chg="mod">
          <ac:chgData name="Pascalle Cup" userId="abbe84a0-611b-406e-b251-e8b4b71c069a" providerId="ADAL" clId="{5F45F050-4BDB-44A8-93D8-D06B9CFDACAC}" dt="2021-09-08T08:49:34.709" v="1144" actId="20577"/>
          <ac:spMkLst>
            <pc:docMk/>
            <pc:sldMk cId="3427332459" sldId="257"/>
            <ac:spMk id="3" creationId="{E429FBF4-CC7E-4763-94FB-BE8054F67467}"/>
          </ac:spMkLst>
        </pc:spChg>
      </pc:sldChg>
      <pc:sldChg chg="addSp delSp modSp new mod setBg">
        <pc:chgData name="Pascalle Cup" userId="abbe84a0-611b-406e-b251-e8b4b71c069a" providerId="ADAL" clId="{5F45F050-4BDB-44A8-93D8-D06B9CFDACAC}" dt="2021-09-08T08:43:49.527" v="833" actId="26606"/>
        <pc:sldMkLst>
          <pc:docMk/>
          <pc:sldMk cId="3103619653" sldId="258"/>
        </pc:sldMkLst>
        <pc:spChg chg="mod">
          <ac:chgData name="Pascalle Cup" userId="abbe84a0-611b-406e-b251-e8b4b71c069a" providerId="ADAL" clId="{5F45F050-4BDB-44A8-93D8-D06B9CFDACAC}" dt="2021-09-08T08:43:49.527" v="833" actId="26606"/>
          <ac:spMkLst>
            <pc:docMk/>
            <pc:sldMk cId="3103619653" sldId="258"/>
            <ac:spMk id="2" creationId="{976E52A5-62C4-4811-8F1B-0D8F745C76C5}"/>
          </ac:spMkLst>
        </pc:spChg>
        <pc:spChg chg="add mod">
          <ac:chgData name="Pascalle Cup" userId="abbe84a0-611b-406e-b251-e8b4b71c069a" providerId="ADAL" clId="{5F45F050-4BDB-44A8-93D8-D06B9CFDACAC}" dt="2021-09-08T08:43:49.527" v="833" actId="26606"/>
          <ac:spMkLst>
            <pc:docMk/>
            <pc:sldMk cId="3103619653" sldId="258"/>
            <ac:spMk id="3" creationId="{2A4E0585-02E1-4AB5-AD70-AC6C68A26E98}"/>
          </ac:spMkLst>
        </pc:spChg>
        <pc:spChg chg="add del">
          <ac:chgData name="Pascalle Cup" userId="abbe84a0-611b-406e-b251-e8b4b71c069a" providerId="ADAL" clId="{5F45F050-4BDB-44A8-93D8-D06B9CFDACAC}" dt="2021-09-08T08:43:49.527" v="833" actId="26606"/>
          <ac:spMkLst>
            <pc:docMk/>
            <pc:sldMk cId="3103619653" sldId="258"/>
            <ac:spMk id="9" creationId="{DD38EE57-B708-47C9-A4A4-E25F09FAB029}"/>
          </ac:spMkLst>
        </pc:spChg>
        <pc:grpChg chg="add del">
          <ac:chgData name="Pascalle Cup" userId="abbe84a0-611b-406e-b251-e8b4b71c069a" providerId="ADAL" clId="{5F45F050-4BDB-44A8-93D8-D06B9CFDACAC}" dt="2021-09-08T08:43:49.527" v="833" actId="26606"/>
          <ac:grpSpMkLst>
            <pc:docMk/>
            <pc:sldMk cId="3103619653" sldId="258"/>
            <ac:grpSpMk id="11" creationId="{57A28182-58A5-4DBB-8F64-BD944BCA8154}"/>
          </ac:grpSpMkLst>
        </pc:grpChg>
        <pc:picChg chg="add mod">
          <ac:chgData name="Pascalle Cup" userId="abbe84a0-611b-406e-b251-e8b4b71c069a" providerId="ADAL" clId="{5F45F050-4BDB-44A8-93D8-D06B9CFDACAC}" dt="2021-09-08T08:43:49.527" v="833" actId="26606"/>
          <ac:picMkLst>
            <pc:docMk/>
            <pc:sldMk cId="3103619653" sldId="258"/>
            <ac:picMk id="4" creationId="{A2A35779-9EEC-487F-BA2D-6252F9B59641}"/>
          </ac:picMkLst>
        </pc:picChg>
      </pc:sldChg>
      <pc:sldChg chg="addSp modSp new mod">
        <pc:chgData name="Pascalle Cup" userId="abbe84a0-611b-406e-b251-e8b4b71c069a" providerId="ADAL" clId="{5F45F050-4BDB-44A8-93D8-D06B9CFDACAC}" dt="2021-09-08T08:44:25.501" v="863" actId="20577"/>
        <pc:sldMkLst>
          <pc:docMk/>
          <pc:sldMk cId="3127375398" sldId="259"/>
        </pc:sldMkLst>
        <pc:spChg chg="mod">
          <ac:chgData name="Pascalle Cup" userId="abbe84a0-611b-406e-b251-e8b4b71c069a" providerId="ADAL" clId="{5F45F050-4BDB-44A8-93D8-D06B9CFDACAC}" dt="2021-09-08T08:44:07.348" v="839" actId="20577"/>
          <ac:spMkLst>
            <pc:docMk/>
            <pc:sldMk cId="3127375398" sldId="259"/>
            <ac:spMk id="2" creationId="{E7FC8260-4C2B-45E8-AB89-06A5EEA6729B}"/>
          </ac:spMkLst>
        </pc:spChg>
        <pc:spChg chg="add mod">
          <ac:chgData name="Pascalle Cup" userId="abbe84a0-611b-406e-b251-e8b4b71c069a" providerId="ADAL" clId="{5F45F050-4BDB-44A8-93D8-D06B9CFDACAC}" dt="2021-09-08T08:44:25.501" v="863" actId="20577"/>
          <ac:spMkLst>
            <pc:docMk/>
            <pc:sldMk cId="3127375398" sldId="259"/>
            <ac:spMk id="3" creationId="{F9578D06-6CD0-4F20-AD21-D25359BC53D8}"/>
          </ac:spMkLst>
        </pc:spChg>
      </pc:sldChg>
      <pc:sldChg chg="addSp modSp new mod">
        <pc:chgData name="Pascalle Cup" userId="abbe84a0-611b-406e-b251-e8b4b71c069a" providerId="ADAL" clId="{5F45F050-4BDB-44A8-93D8-D06B9CFDACAC}" dt="2021-09-08T08:47:08.778" v="1128" actId="14100"/>
        <pc:sldMkLst>
          <pc:docMk/>
          <pc:sldMk cId="3301382708" sldId="260"/>
        </pc:sldMkLst>
        <pc:spChg chg="mod">
          <ac:chgData name="Pascalle Cup" userId="abbe84a0-611b-406e-b251-e8b4b71c069a" providerId="ADAL" clId="{5F45F050-4BDB-44A8-93D8-D06B9CFDACAC}" dt="2021-09-08T08:44:42.210" v="869" actId="27636"/>
          <ac:spMkLst>
            <pc:docMk/>
            <pc:sldMk cId="3301382708" sldId="260"/>
            <ac:spMk id="2" creationId="{0D73D19D-88CE-4A1F-AA29-C0BD5A292249}"/>
          </ac:spMkLst>
        </pc:spChg>
        <pc:spChg chg="add mod">
          <ac:chgData name="Pascalle Cup" userId="abbe84a0-611b-406e-b251-e8b4b71c069a" providerId="ADAL" clId="{5F45F050-4BDB-44A8-93D8-D06B9CFDACAC}" dt="2021-09-08T08:47:08.778" v="1128" actId="14100"/>
          <ac:spMkLst>
            <pc:docMk/>
            <pc:sldMk cId="3301382708" sldId="260"/>
            <ac:spMk id="3" creationId="{9E569ABA-DAA5-4FAF-BEC3-0A3F08A9C7CA}"/>
          </ac:spMkLst>
        </pc:spChg>
      </pc:sldChg>
      <pc:sldChg chg="add">
        <pc:chgData name="Pascalle Cup" userId="abbe84a0-611b-406e-b251-e8b4b71c069a" providerId="ADAL" clId="{5F45F050-4BDB-44A8-93D8-D06B9CFDACAC}" dt="2021-09-08T08:45:09.409" v="871"/>
        <pc:sldMkLst>
          <pc:docMk/>
          <pc:sldMk cId="881872152" sldId="261"/>
        </pc:sldMkLst>
      </pc:sldChg>
      <pc:sldChg chg="add">
        <pc:chgData name="Pascalle Cup" userId="abbe84a0-611b-406e-b251-e8b4b71c069a" providerId="ADAL" clId="{5F45F050-4BDB-44A8-93D8-D06B9CFDACAC}" dt="2021-09-08T08:45:11.269" v="873"/>
        <pc:sldMkLst>
          <pc:docMk/>
          <pc:sldMk cId="3927708747" sldId="262"/>
        </pc:sldMkLst>
      </pc:sldChg>
      <pc:sldChg chg="add">
        <pc:chgData name="Pascalle Cup" userId="abbe84a0-611b-406e-b251-e8b4b71c069a" providerId="ADAL" clId="{5F45F050-4BDB-44A8-93D8-D06B9CFDACAC}" dt="2021-09-08T08:45:12.266" v="875"/>
        <pc:sldMkLst>
          <pc:docMk/>
          <pc:sldMk cId="1226374277" sldId="263"/>
        </pc:sldMkLst>
      </pc:sldChg>
      <pc:sldChg chg="add">
        <pc:chgData name="Pascalle Cup" userId="abbe84a0-611b-406e-b251-e8b4b71c069a" providerId="ADAL" clId="{5F45F050-4BDB-44A8-93D8-D06B9CFDACAC}" dt="2021-09-08T08:45:13.564" v="877"/>
        <pc:sldMkLst>
          <pc:docMk/>
          <pc:sldMk cId="212409648" sldId="264"/>
        </pc:sldMkLst>
      </pc:sldChg>
      <pc:sldChg chg="add">
        <pc:chgData name="Pascalle Cup" userId="abbe84a0-611b-406e-b251-e8b4b71c069a" providerId="ADAL" clId="{5F45F050-4BDB-44A8-93D8-D06B9CFDACAC}" dt="2021-09-08T08:45:20.947" v="879"/>
        <pc:sldMkLst>
          <pc:docMk/>
          <pc:sldMk cId="149600981" sldId="265"/>
        </pc:sldMkLst>
      </pc:sldChg>
      <pc:sldChg chg="add">
        <pc:chgData name="Pascalle Cup" userId="abbe84a0-611b-406e-b251-e8b4b71c069a" providerId="ADAL" clId="{5F45F050-4BDB-44A8-93D8-D06B9CFDACAC}" dt="2021-09-08T08:45:23.038" v="881"/>
        <pc:sldMkLst>
          <pc:docMk/>
          <pc:sldMk cId="4214687714" sldId="266"/>
        </pc:sldMkLst>
      </pc:sldChg>
      <pc:sldChg chg="modSp new mod">
        <pc:chgData name="Pascalle Cup" userId="abbe84a0-611b-406e-b251-e8b4b71c069a" providerId="ADAL" clId="{5F45F050-4BDB-44A8-93D8-D06B9CFDACAC}" dt="2021-09-08T08:50:23.085" v="1190" actId="6549"/>
        <pc:sldMkLst>
          <pc:docMk/>
          <pc:sldMk cId="22888533" sldId="267"/>
        </pc:sldMkLst>
        <pc:spChg chg="mod">
          <ac:chgData name="Pascalle Cup" userId="abbe84a0-611b-406e-b251-e8b4b71c069a" providerId="ADAL" clId="{5F45F050-4BDB-44A8-93D8-D06B9CFDACAC}" dt="2021-09-08T08:50:23.085" v="1190" actId="6549"/>
          <ac:spMkLst>
            <pc:docMk/>
            <pc:sldMk cId="22888533" sldId="267"/>
            <ac:spMk id="2" creationId="{89B6B1E7-87DF-4075-B77F-8AE80050A841}"/>
          </ac:spMkLst>
        </pc:spChg>
      </pc:sldChg>
      <pc:sldChg chg="delSp new del mod">
        <pc:chgData name="Pascalle Cup" userId="abbe84a0-611b-406e-b251-e8b4b71c069a" providerId="ADAL" clId="{5F45F050-4BDB-44A8-93D8-D06B9CFDACAC}" dt="2021-09-08T08:50:11.590" v="1172" actId="47"/>
        <pc:sldMkLst>
          <pc:docMk/>
          <pc:sldMk cId="1863559641" sldId="268"/>
        </pc:sldMkLst>
        <pc:spChg chg="del">
          <ac:chgData name="Pascalle Cup" userId="abbe84a0-611b-406e-b251-e8b4b71c069a" providerId="ADAL" clId="{5F45F050-4BDB-44A8-93D8-D06B9CFDACAC}" dt="2021-09-08T08:48:10.395" v="1133" actId="478"/>
          <ac:spMkLst>
            <pc:docMk/>
            <pc:sldMk cId="1863559641" sldId="268"/>
            <ac:spMk id="2" creationId="{CFBAF4BD-0A8F-446B-9E8E-0915C64F8256}"/>
          </ac:spMkLst>
        </pc:spChg>
      </pc:sldChg>
      <pc:sldChg chg="delSp modSp add mod">
        <pc:chgData name="Pascalle Cup" userId="abbe84a0-611b-406e-b251-e8b4b71c069a" providerId="ADAL" clId="{5F45F050-4BDB-44A8-93D8-D06B9CFDACAC}" dt="2021-09-08T08:49:46.761" v="1145" actId="478"/>
        <pc:sldMkLst>
          <pc:docMk/>
          <pc:sldMk cId="4159768415" sldId="269"/>
        </pc:sldMkLst>
        <pc:spChg chg="mod">
          <ac:chgData name="Pascalle Cup" userId="abbe84a0-611b-406e-b251-e8b4b71c069a" providerId="ADAL" clId="{5F45F050-4BDB-44A8-93D8-D06B9CFDACAC}" dt="2021-09-08T08:49:04.983" v="1135" actId="1076"/>
          <ac:spMkLst>
            <pc:docMk/>
            <pc:sldMk cId="4159768415" sldId="269"/>
            <ac:spMk id="4" creationId="{00000000-0000-0000-0000-000000000000}"/>
          </ac:spMkLst>
        </pc:spChg>
        <pc:spChg chg="mod">
          <ac:chgData name="Pascalle Cup" userId="abbe84a0-611b-406e-b251-e8b4b71c069a" providerId="ADAL" clId="{5F45F050-4BDB-44A8-93D8-D06B9CFDACAC}" dt="2021-09-08T08:49:07.663" v="1136" actId="1076"/>
          <ac:spMkLst>
            <pc:docMk/>
            <pc:sldMk cId="4159768415" sldId="269"/>
            <ac:spMk id="12" creationId="{00000000-0000-0000-0000-000000000000}"/>
          </ac:spMkLst>
        </pc:spChg>
        <pc:picChg chg="del">
          <ac:chgData name="Pascalle Cup" userId="abbe84a0-611b-406e-b251-e8b4b71c069a" providerId="ADAL" clId="{5F45F050-4BDB-44A8-93D8-D06B9CFDACAC}" dt="2021-09-08T08:49:46.761" v="1145" actId="478"/>
          <ac:picMkLst>
            <pc:docMk/>
            <pc:sldMk cId="4159768415" sldId="269"/>
            <ac:picMk id="26" creationId="{FE0CF2C9-3C67-4C8F-AE9C-61CB763BFA40}"/>
          </ac:picMkLst>
        </pc:picChg>
      </pc:sldChg>
      <pc:sldChg chg="modSp new mod">
        <pc:chgData name="Pascalle Cup" userId="abbe84a0-611b-406e-b251-e8b4b71c069a" providerId="ADAL" clId="{5F45F050-4BDB-44A8-93D8-D06B9CFDACAC}" dt="2021-09-08T08:50:09.347" v="1171" actId="20577"/>
        <pc:sldMkLst>
          <pc:docMk/>
          <pc:sldMk cId="3871805083" sldId="270"/>
        </pc:sldMkLst>
        <pc:spChg chg="mod">
          <ac:chgData name="Pascalle Cup" userId="abbe84a0-611b-406e-b251-e8b4b71c069a" providerId="ADAL" clId="{5F45F050-4BDB-44A8-93D8-D06B9CFDACAC}" dt="2021-09-08T08:50:09.347" v="1171" actId="20577"/>
          <ac:spMkLst>
            <pc:docMk/>
            <pc:sldMk cId="3871805083" sldId="270"/>
            <ac:spMk id="2" creationId="{416BFB82-760A-4793-B8D6-92B3A46F812D}"/>
          </ac:spMkLst>
        </pc:spChg>
      </pc:sldChg>
      <pc:sldChg chg="addSp modSp add mod">
        <pc:chgData name="Pascalle Cup" userId="abbe84a0-611b-406e-b251-e8b4b71c069a" providerId="ADAL" clId="{5F45F050-4BDB-44A8-93D8-D06B9CFDACAC}" dt="2021-09-08T08:55:43.384" v="1466" actId="1076"/>
        <pc:sldMkLst>
          <pc:docMk/>
          <pc:sldMk cId="4249354249" sldId="271"/>
        </pc:sldMkLst>
        <pc:spChg chg="mod">
          <ac:chgData name="Pascalle Cup" userId="abbe84a0-611b-406e-b251-e8b4b71c069a" providerId="ADAL" clId="{5F45F050-4BDB-44A8-93D8-D06B9CFDACAC}" dt="2021-09-08T08:55:05.904" v="1455" actId="1076"/>
          <ac:spMkLst>
            <pc:docMk/>
            <pc:sldMk cId="4249354249" sldId="271"/>
            <ac:spMk id="2" creationId="{DB28133D-63F3-4493-99DF-62508C6B913C}"/>
          </ac:spMkLst>
        </pc:spChg>
        <pc:spChg chg="mod">
          <ac:chgData name="Pascalle Cup" userId="abbe84a0-611b-406e-b251-e8b4b71c069a" providerId="ADAL" clId="{5F45F050-4BDB-44A8-93D8-D06B9CFDACAC}" dt="2021-09-08T08:55:13.716" v="1461" actId="14100"/>
          <ac:spMkLst>
            <pc:docMk/>
            <pc:sldMk cId="4249354249" sldId="271"/>
            <ac:spMk id="3" creationId="{E9AB161F-A546-4682-BAF2-6DE7EF8CEDDE}"/>
          </ac:spMkLst>
        </pc:spChg>
        <pc:picChg chg="add mod">
          <ac:chgData name="Pascalle Cup" userId="abbe84a0-611b-406e-b251-e8b4b71c069a" providerId="ADAL" clId="{5F45F050-4BDB-44A8-93D8-D06B9CFDACAC}" dt="2021-09-08T08:55:43.384" v="1466" actId="1076"/>
          <ac:picMkLst>
            <pc:docMk/>
            <pc:sldMk cId="4249354249" sldId="271"/>
            <ac:picMk id="4" creationId="{C8BCFF46-91C5-4B71-91DD-E98F34FD6CD2}"/>
          </ac:picMkLst>
        </pc:picChg>
      </pc:sldChg>
      <pc:sldChg chg="modSp add mod">
        <pc:chgData name="Pascalle Cup" userId="abbe84a0-611b-406e-b251-e8b4b71c069a" providerId="ADAL" clId="{5F45F050-4BDB-44A8-93D8-D06B9CFDACAC}" dt="2021-09-08T08:53:32.895" v="1212" actId="1076"/>
        <pc:sldMkLst>
          <pc:docMk/>
          <pc:sldMk cId="1402931476" sldId="272"/>
        </pc:sldMkLst>
        <pc:spChg chg="mod">
          <ac:chgData name="Pascalle Cup" userId="abbe84a0-611b-406e-b251-e8b4b71c069a" providerId="ADAL" clId="{5F45F050-4BDB-44A8-93D8-D06B9CFDACAC}" dt="2021-09-08T08:53:32.895" v="1212" actId="1076"/>
          <ac:spMkLst>
            <pc:docMk/>
            <pc:sldMk cId="1402931476" sldId="272"/>
            <ac:spMk id="2" creationId="{00000000-0000-0000-0000-000000000000}"/>
          </ac:spMkLst>
        </pc:spChg>
        <pc:spChg chg="mod">
          <ac:chgData name="Pascalle Cup" userId="abbe84a0-611b-406e-b251-e8b4b71c069a" providerId="ADAL" clId="{5F45F050-4BDB-44A8-93D8-D06B9CFDACAC}" dt="2021-09-08T08:53:30.592" v="1211" actId="1076"/>
          <ac:spMkLst>
            <pc:docMk/>
            <pc:sldMk cId="1402931476" sldId="272"/>
            <ac:spMk id="3" creationId="{00000000-0000-0000-0000-000000000000}"/>
          </ac:spMkLst>
        </pc:spChg>
      </pc:sldChg>
      <pc:sldChg chg="modSp add mod">
        <pc:chgData name="Pascalle Cup" userId="abbe84a0-611b-406e-b251-e8b4b71c069a" providerId="ADAL" clId="{5F45F050-4BDB-44A8-93D8-D06B9CFDACAC}" dt="2021-09-08T08:53:45.504" v="1216" actId="1076"/>
        <pc:sldMkLst>
          <pc:docMk/>
          <pc:sldMk cId="3187020298" sldId="273"/>
        </pc:sldMkLst>
        <pc:spChg chg="mod">
          <ac:chgData name="Pascalle Cup" userId="abbe84a0-611b-406e-b251-e8b4b71c069a" providerId="ADAL" clId="{5F45F050-4BDB-44A8-93D8-D06B9CFDACAC}" dt="2021-09-08T08:53:38.807" v="1214" actId="1076"/>
          <ac:spMkLst>
            <pc:docMk/>
            <pc:sldMk cId="3187020298" sldId="273"/>
            <ac:spMk id="2" creationId="{00000000-0000-0000-0000-000000000000}"/>
          </ac:spMkLst>
        </pc:spChg>
        <pc:spChg chg="mod">
          <ac:chgData name="Pascalle Cup" userId="abbe84a0-611b-406e-b251-e8b4b71c069a" providerId="ADAL" clId="{5F45F050-4BDB-44A8-93D8-D06B9CFDACAC}" dt="2021-09-08T08:53:41.984" v="1215" actId="1076"/>
          <ac:spMkLst>
            <pc:docMk/>
            <pc:sldMk cId="3187020298" sldId="273"/>
            <ac:spMk id="3" creationId="{00000000-0000-0000-0000-000000000000}"/>
          </ac:spMkLst>
        </pc:spChg>
        <pc:picChg chg="mod">
          <ac:chgData name="Pascalle Cup" userId="abbe84a0-611b-406e-b251-e8b4b71c069a" providerId="ADAL" clId="{5F45F050-4BDB-44A8-93D8-D06B9CFDACAC}" dt="2021-09-08T08:53:45.504" v="1216" actId="1076"/>
          <ac:picMkLst>
            <pc:docMk/>
            <pc:sldMk cId="3187020298" sldId="273"/>
            <ac:picMk id="4" creationId="{00000000-0000-0000-0000-000000000000}"/>
          </ac:picMkLst>
        </pc:picChg>
      </pc:sldChg>
      <pc:sldChg chg="modSp add mod">
        <pc:chgData name="Pascalle Cup" userId="abbe84a0-611b-406e-b251-e8b4b71c069a" providerId="ADAL" clId="{5F45F050-4BDB-44A8-93D8-D06B9CFDACAC}" dt="2021-09-08T08:53:53.950" v="1218" actId="1076"/>
        <pc:sldMkLst>
          <pc:docMk/>
          <pc:sldMk cId="2590141257" sldId="274"/>
        </pc:sldMkLst>
        <pc:spChg chg="mod">
          <ac:chgData name="Pascalle Cup" userId="abbe84a0-611b-406e-b251-e8b4b71c069a" providerId="ADAL" clId="{5F45F050-4BDB-44A8-93D8-D06B9CFDACAC}" dt="2021-09-08T08:53:52.008" v="1217" actId="1076"/>
          <ac:spMkLst>
            <pc:docMk/>
            <pc:sldMk cId="2590141257" sldId="274"/>
            <ac:spMk id="2" creationId="{99B769DB-649D-48A4-ACFE-B3C8E005F332}"/>
          </ac:spMkLst>
        </pc:spChg>
        <pc:spChg chg="mod">
          <ac:chgData name="Pascalle Cup" userId="abbe84a0-611b-406e-b251-e8b4b71c069a" providerId="ADAL" clId="{5F45F050-4BDB-44A8-93D8-D06B9CFDACAC}" dt="2021-09-08T08:53:53.950" v="1218" actId="1076"/>
          <ac:spMkLst>
            <pc:docMk/>
            <pc:sldMk cId="2590141257" sldId="274"/>
            <ac:spMk id="3" creationId="{851C8C33-900B-4CD7-B3FE-4D3FED485E9B}"/>
          </ac:spMkLst>
        </pc:spChg>
      </pc:sldChg>
      <pc:sldChg chg="modSp add mod">
        <pc:chgData name="Pascalle Cup" userId="abbe84a0-611b-406e-b251-e8b4b71c069a" providerId="ADAL" clId="{5F45F050-4BDB-44A8-93D8-D06B9CFDACAC}" dt="2021-09-08T08:54:05.399" v="1221" actId="1076"/>
        <pc:sldMkLst>
          <pc:docMk/>
          <pc:sldMk cId="1122741693" sldId="275"/>
        </pc:sldMkLst>
        <pc:spChg chg="mod">
          <ac:chgData name="Pascalle Cup" userId="abbe84a0-611b-406e-b251-e8b4b71c069a" providerId="ADAL" clId="{5F45F050-4BDB-44A8-93D8-D06B9CFDACAC}" dt="2021-09-08T08:54:01.792" v="1219" actId="1076"/>
          <ac:spMkLst>
            <pc:docMk/>
            <pc:sldMk cId="1122741693" sldId="275"/>
            <ac:spMk id="2" creationId="{BF7CD77D-FF63-448E-9954-03B3E4265755}"/>
          </ac:spMkLst>
        </pc:spChg>
        <pc:spChg chg="mod">
          <ac:chgData name="Pascalle Cup" userId="abbe84a0-611b-406e-b251-e8b4b71c069a" providerId="ADAL" clId="{5F45F050-4BDB-44A8-93D8-D06B9CFDACAC}" dt="2021-09-08T08:54:03.671" v="1220" actId="1076"/>
          <ac:spMkLst>
            <pc:docMk/>
            <pc:sldMk cId="1122741693" sldId="275"/>
            <ac:spMk id="3" creationId="{0D1DA247-61FE-4351-BAB5-88D501725BD1}"/>
          </ac:spMkLst>
        </pc:spChg>
        <pc:picChg chg="mod">
          <ac:chgData name="Pascalle Cup" userId="abbe84a0-611b-406e-b251-e8b4b71c069a" providerId="ADAL" clId="{5F45F050-4BDB-44A8-93D8-D06B9CFDACAC}" dt="2021-09-08T08:54:05.399" v="1221" actId="1076"/>
          <ac:picMkLst>
            <pc:docMk/>
            <pc:sldMk cId="1122741693" sldId="275"/>
            <ac:picMk id="6" creationId="{88F3BD2E-64FE-4CF7-B600-8AE7AB5AECAA}"/>
          </ac:picMkLst>
        </pc:picChg>
      </pc:sldChg>
      <pc:sldChg chg="modSp add del mod">
        <pc:chgData name="Pascalle Cup" userId="abbe84a0-611b-406e-b251-e8b4b71c069a" providerId="ADAL" clId="{5F45F050-4BDB-44A8-93D8-D06B9CFDACAC}" dt="2021-09-08T08:54:11.777" v="1223" actId="47"/>
        <pc:sldMkLst>
          <pc:docMk/>
          <pc:sldMk cId="1157657784" sldId="276"/>
        </pc:sldMkLst>
        <pc:spChg chg="mod">
          <ac:chgData name="Pascalle Cup" userId="abbe84a0-611b-406e-b251-e8b4b71c069a" providerId="ADAL" clId="{5F45F050-4BDB-44A8-93D8-D06B9CFDACAC}" dt="2021-09-08T08:54:09.527" v="1222" actId="6549"/>
          <ac:spMkLst>
            <pc:docMk/>
            <pc:sldMk cId="1157657784" sldId="276"/>
            <ac:spMk id="3" creationId="{851C8C33-900B-4CD7-B3FE-4D3FED485E9B}"/>
          </ac:spMkLst>
        </pc:spChg>
      </pc:sldChg>
      <pc:sldChg chg="addSp modSp new mod">
        <pc:chgData name="Pascalle Cup" userId="abbe84a0-611b-406e-b251-e8b4b71c069a" providerId="ADAL" clId="{5F45F050-4BDB-44A8-93D8-D06B9CFDACAC}" dt="2021-09-08T08:55:00.320" v="1454" actId="20577"/>
        <pc:sldMkLst>
          <pc:docMk/>
          <pc:sldMk cId="1198178657" sldId="276"/>
        </pc:sldMkLst>
        <pc:spChg chg="mod">
          <ac:chgData name="Pascalle Cup" userId="abbe84a0-611b-406e-b251-e8b4b71c069a" providerId="ADAL" clId="{5F45F050-4BDB-44A8-93D8-D06B9CFDACAC}" dt="2021-09-08T08:54:27.367" v="1280" actId="20577"/>
          <ac:spMkLst>
            <pc:docMk/>
            <pc:sldMk cId="1198178657" sldId="276"/>
            <ac:spMk id="2" creationId="{18F12028-F831-42CD-8FFC-B7E944A845C2}"/>
          </ac:spMkLst>
        </pc:spChg>
        <pc:spChg chg="add mod">
          <ac:chgData name="Pascalle Cup" userId="abbe84a0-611b-406e-b251-e8b4b71c069a" providerId="ADAL" clId="{5F45F050-4BDB-44A8-93D8-D06B9CFDACAC}" dt="2021-09-08T08:55:00.320" v="1454" actId="20577"/>
          <ac:spMkLst>
            <pc:docMk/>
            <pc:sldMk cId="1198178657" sldId="276"/>
            <ac:spMk id="3" creationId="{DD30EF42-6474-4EDF-9C99-115AE3FA8D8B}"/>
          </ac:spMkLst>
        </pc:spChg>
      </pc:sldChg>
      <pc:sldChg chg="add del">
        <pc:chgData name="Pascalle Cup" userId="abbe84a0-611b-406e-b251-e8b4b71c069a" providerId="ADAL" clId="{5F45F050-4BDB-44A8-93D8-D06B9CFDACAC}" dt="2021-09-08T08:54:12.935" v="1224" actId="47"/>
        <pc:sldMkLst>
          <pc:docMk/>
          <pc:sldMk cId="2717254041" sldId="277"/>
        </pc:sldMkLst>
      </pc:sldChg>
      <pc:sldMasterChg chg="addSldLayout">
        <pc:chgData name="Pascalle Cup" userId="abbe84a0-611b-406e-b251-e8b4b71c069a" providerId="ADAL" clId="{5F45F050-4BDB-44A8-93D8-D06B9CFDACAC}" dt="2021-09-08T08:52:45.210" v="1191" actId="27028"/>
        <pc:sldMasterMkLst>
          <pc:docMk/>
          <pc:sldMasterMk cId="3996255573" sldId="2147483648"/>
        </pc:sldMasterMkLst>
        <pc:sldLayoutChg chg="add">
          <pc:chgData name="Pascalle Cup" userId="abbe84a0-611b-406e-b251-e8b4b71c069a" providerId="ADAL" clId="{5F45F050-4BDB-44A8-93D8-D06B9CFDACAC}" dt="2021-09-08T08:52:45.210" v="1191" actId="27028"/>
          <pc:sldLayoutMkLst>
            <pc:docMk/>
            <pc:sldMasterMk cId="3996255573" sldId="2147483648"/>
            <pc:sldLayoutMk cId="3569706408" sldId="2147483652"/>
          </pc:sldLayoutMkLst>
        </pc:sldLayoutChg>
      </pc:sldMasterChg>
      <pc:sldMasterChg chg="add addSldLayout">
        <pc:chgData name="Pascalle Cup" userId="abbe84a0-611b-406e-b251-e8b4b71c069a" providerId="ADAL" clId="{5F45F050-4BDB-44A8-93D8-D06B9CFDACAC}" dt="2021-09-08T08:45:09.407" v="870" actId="27028"/>
        <pc:sldMasterMkLst>
          <pc:docMk/>
          <pc:sldMasterMk cId="3996255573" sldId="2147483660"/>
        </pc:sldMasterMkLst>
        <pc:sldLayoutChg chg="add">
          <pc:chgData name="Pascalle Cup" userId="abbe84a0-611b-406e-b251-e8b4b71c069a" providerId="ADAL" clId="{5F45F050-4BDB-44A8-93D8-D06B9CFDACAC}" dt="2021-09-08T08:45:09.407" v="870" actId="27028"/>
          <pc:sldLayoutMkLst>
            <pc:docMk/>
            <pc:sldMasterMk cId="3996255573" sldId="2147483660"/>
            <pc:sldLayoutMk cId="1920274177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1CF09-7FA8-4203-A236-AC1F23ABB66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55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0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76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30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Filmpje onder de loep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678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970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hyperlink" Target="https://specials.han.nl/sites/studiecentra/auteursrechten/bronnen-vermelden/apa-normen-citeren-en-par/" TargetMode="External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gl03OkPjo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Leefbare stad 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Onderzoeksopzet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Theoretisch kader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Burgerparticipatie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Onderzoeksresultaten- en advies</a:t>
            </a:r>
            <a:endParaRPr lang="en-US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12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3017542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Leefbaarheid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Onderzoeksvaardig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-heden 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99999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rgbClr val="00064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394454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Kennistoets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Adviesrapport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Pecha</a:t>
            </a:r>
            <a:r>
              <a:rPr lang="nl-NL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nl-NL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Kucha</a:t>
            </a:r>
            <a:endParaRPr lang="nl-NL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2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D797C192-49B3-4A4C-9702-66BEA3705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816"/>
          <a:stretch/>
        </p:blipFill>
        <p:spPr>
          <a:xfrm>
            <a:off x="349141" y="632684"/>
            <a:ext cx="9608668" cy="482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F7FE7CE-5ADC-4F27-811C-FF14757B82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117"/>
          <a:stretch/>
        </p:blipFill>
        <p:spPr>
          <a:xfrm>
            <a:off x="349140" y="643834"/>
            <a:ext cx="10422938" cy="515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87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6B1E7-87DF-4075-B77F-8AE80050A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 LA 1: Onderzoeksopzet </a:t>
            </a:r>
          </a:p>
        </p:txBody>
      </p:sp>
    </p:spTree>
    <p:extLst>
      <p:ext uri="{BB962C8B-B14F-4D97-AF65-F5344CB8AC3E}">
        <p14:creationId xmlns:p14="http://schemas.microsoft.com/office/powerpoint/2010/main" val="2288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94489" y="-105916"/>
            <a:ext cx="408018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46796" y="664087"/>
            <a:ext cx="374970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hebt passende hoofd- en deelvragen geformuleerd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49189" y="1749247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van de hoofd- en deelvragen, passend bij de casus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46795" y="3178643"/>
            <a:ext cx="3744912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jullie casus de hoofd- en deelvragen.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APA-bronvermelding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950674" y="852498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=  19-9-2021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958994" y="2492087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thema ‘onderzoek’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Input Gemeente Tilburg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950674" y="3414729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Richtlijnen APA-bronvermelding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901464" y="6386745"/>
            <a:ext cx="8820151" cy="349017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532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2122_LBS_1_Onderzoeksopzet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2141559" y="758201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67175" y="179720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03166" y="3296908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31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79564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6594480" y="2827346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133D-63F3-4493-99DF-62508C6B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574" y="597350"/>
            <a:ext cx="8860565" cy="648072"/>
          </a:xfrm>
        </p:spPr>
        <p:txBody>
          <a:bodyPr/>
          <a:lstStyle/>
          <a:p>
            <a:pPr algn="l"/>
            <a:r>
              <a:rPr lang="nl-NL" dirty="0"/>
              <a:t>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B161F-A546-4682-BAF2-6DE7EF8CE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920" y="1721649"/>
            <a:ext cx="8136904" cy="199610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Waar denk je aan bij onderzoek?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8BCFF46-91C5-4B71-91DD-E98F34FD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74" y="2703938"/>
            <a:ext cx="2605555" cy="36808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4249354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9574" y="505585"/>
            <a:ext cx="8860565" cy="648072"/>
          </a:xfrm>
        </p:spPr>
        <p:txBody>
          <a:bodyPr/>
          <a:lstStyle/>
          <a:p>
            <a:pPr algn="l"/>
            <a:r>
              <a:rPr lang="nl-NL" dirty="0"/>
              <a:t>Wat is onderzoek?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6951" y="1605100"/>
            <a:ext cx="6635080" cy="2933456"/>
          </a:xfrm>
        </p:spPr>
        <p:txBody>
          <a:bodyPr/>
          <a:lstStyle/>
          <a:p>
            <a:r>
              <a:rPr lang="nl-NL" dirty="0"/>
              <a:t>Systematisch</a:t>
            </a:r>
          </a:p>
          <a:p>
            <a:r>
              <a:rPr lang="nl-NL" dirty="0"/>
              <a:t>Gestructureerd</a:t>
            </a:r>
          </a:p>
          <a:p>
            <a:r>
              <a:rPr lang="nl-NL" dirty="0"/>
              <a:t>Bewijzen dat iets zo is</a:t>
            </a:r>
          </a:p>
          <a:p>
            <a:r>
              <a:rPr lang="nl-NL" dirty="0"/>
              <a:t>Waarnemen (geen mening hebben)</a:t>
            </a:r>
          </a:p>
          <a:p>
            <a:pPr lvl="1"/>
            <a:r>
              <a:rPr lang="nl-NL" dirty="0"/>
              <a:t>Objectief</a:t>
            </a:r>
          </a:p>
          <a:p>
            <a:pPr lvl="1"/>
            <a:r>
              <a:rPr lang="nl-NL" dirty="0"/>
              <a:t>Subjectief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908" y="3693566"/>
            <a:ext cx="3214688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31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8159" y="772187"/>
            <a:ext cx="8860565" cy="648072"/>
          </a:xfrm>
        </p:spPr>
        <p:txBody>
          <a:bodyPr/>
          <a:lstStyle/>
          <a:p>
            <a:pPr algn="l"/>
            <a:r>
              <a:rPr lang="nl-NL" dirty="0"/>
              <a:t>Controleerbaarheid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1084" y="1984578"/>
            <a:ext cx="7365504" cy="218853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Een onderzoek moet herhaald kunnen worden!</a:t>
            </a:r>
          </a:p>
          <a:p>
            <a:r>
              <a:rPr lang="nl-NL" dirty="0"/>
              <a:t>Duidelijke beschrijving van methoden en stappen </a:t>
            </a:r>
          </a:p>
          <a:p>
            <a:r>
              <a:rPr lang="nl-NL" dirty="0"/>
              <a:t>Nauwkeurig werken</a:t>
            </a:r>
          </a:p>
          <a:p>
            <a:r>
              <a:rPr lang="nl-NL" dirty="0"/>
              <a:t>Vergroot betrouwbaarheid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057" y="3835533"/>
            <a:ext cx="1964531" cy="130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2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769DB-649D-48A4-ACFE-B3C8E005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663" y="40780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Wat is onderzoek?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C8C33-900B-4CD7-B3FE-4D3FED485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663" y="1196753"/>
            <a:ext cx="8846773" cy="4929411"/>
          </a:xfrm>
        </p:spPr>
        <p:txBody>
          <a:bodyPr>
            <a:normAutofit/>
          </a:bodyPr>
          <a:lstStyle/>
          <a:p>
            <a:r>
              <a:rPr lang="nl-NL" b="1" dirty="0"/>
              <a:t>Onderzoek</a:t>
            </a:r>
            <a:r>
              <a:rPr lang="nl-NL" dirty="0"/>
              <a:t> is het verzamelen van (nieuwe) informatie om de kennis te vergroten, om de probleemhebber een advies te kunnen geven hoe zijn probleem is op te lossen</a:t>
            </a:r>
          </a:p>
          <a:p>
            <a:endParaRPr lang="nl-NL" dirty="0"/>
          </a:p>
          <a:p>
            <a:r>
              <a:rPr lang="nl-NL" dirty="0"/>
              <a:t>Hoe ga je dan te werk?</a:t>
            </a:r>
          </a:p>
          <a:p>
            <a:pPr marL="0" indent="0">
              <a:buNone/>
            </a:pPr>
            <a:r>
              <a:rPr lang="nl-NL" i="1" dirty="0"/>
              <a:t>Gestructureerd, systematisch, nauwkeurig en je gaat bewijzen dat iets zo is zonder er zelf wat van te vinden…tenzij…je dit kunt onderbouwen met deskresearch of fieldresearch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141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34" y="54868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Onderzoeksmethoden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DA247-61FE-4351-BAB5-88D501725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134" y="1397566"/>
            <a:ext cx="8846773" cy="4929411"/>
          </a:xfrm>
        </p:spPr>
        <p:txBody>
          <a:bodyPr>
            <a:normAutofit/>
          </a:bodyPr>
          <a:lstStyle/>
          <a:p>
            <a:r>
              <a:rPr lang="nl-NL" dirty="0"/>
              <a:t>Kwalitatieve onderzoeksmethoden (onderzoek met behulp van niet-cijfermatige gegevens) bijvoorbeeld:</a:t>
            </a:r>
          </a:p>
          <a:p>
            <a:pPr lvl="1"/>
            <a:r>
              <a:rPr lang="nl-NL" dirty="0"/>
              <a:t>Groepsdiscussie</a:t>
            </a:r>
          </a:p>
          <a:p>
            <a:pPr lvl="1"/>
            <a:r>
              <a:rPr lang="nl-NL" dirty="0"/>
              <a:t>Interview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Kwantitatieve onderzoeksmethoden (onderzoek met behulp van cijfermatige gegevens bijvoorbeeld:</a:t>
            </a:r>
          </a:p>
          <a:p>
            <a:pPr lvl="1"/>
            <a:r>
              <a:rPr lang="nl-NL" dirty="0"/>
              <a:t>Enquête</a:t>
            </a:r>
          </a:p>
          <a:p>
            <a:pPr lvl="1"/>
            <a:r>
              <a:rPr lang="nl-NL" dirty="0"/>
              <a:t>Observatie </a:t>
            </a:r>
          </a:p>
          <a:p>
            <a:pPr marL="0" indent="0">
              <a:buNone/>
            </a:pPr>
            <a:endParaRPr lang="nl-NL" i="1" dirty="0"/>
          </a:p>
        </p:txBody>
      </p:sp>
      <p:pic>
        <p:nvPicPr>
          <p:cNvPr id="6" name="Afbeelding 5">
            <a:hlinkClick r:id="rId3"/>
            <a:extLst>
              <a:ext uri="{FF2B5EF4-FFF2-40B4-BE49-F238E27FC236}">
                <a16:creationId xmlns:a16="http://schemas.microsoft.com/office/drawing/2014/main" id="{88F3BD2E-64FE-4CF7-B600-8AE7AB5AEC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907" y="3557355"/>
            <a:ext cx="2076822" cy="207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41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12028-F831-42CD-8FFC-B7E944A8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meer informatie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D30EF42-6474-4EDF-9C99-115AE3FA8D8B}"/>
              </a:ext>
            </a:extLst>
          </p:cNvPr>
          <p:cNvSpPr txBox="1"/>
          <p:nvPr/>
        </p:nvSpPr>
        <p:spPr>
          <a:xfrm>
            <a:off x="926432" y="1900989"/>
            <a:ext cx="77844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Vormen van onderzoek </a:t>
            </a:r>
          </a:p>
          <a:p>
            <a:r>
              <a:rPr lang="nl-NL" dirty="0"/>
              <a:t>Wat is een goed onderzoek</a:t>
            </a:r>
          </a:p>
          <a:p>
            <a:r>
              <a:rPr lang="nl-NL" dirty="0"/>
              <a:t>Welk onderzoek past bij jullie casus en hoofdvraag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&gt; Aan de slag met opzetten van onderzoek! </a:t>
            </a:r>
          </a:p>
        </p:txBody>
      </p:sp>
    </p:spTree>
    <p:extLst>
      <p:ext uri="{BB962C8B-B14F-4D97-AF65-F5344CB8AC3E}">
        <p14:creationId xmlns:p14="http://schemas.microsoft.com/office/powerpoint/2010/main" val="1198178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10725" cy="132556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Vandaag op het 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Terugblik bezoek gemeente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Samenwerking: Document verantwoording 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Probleemstelling: hoofd- en deelvragen maken 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 LA 1: </a:t>
            </a:r>
            <a:r>
              <a:rPr lang="nl-NL" sz="24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Onderzoeksvaardigheden</a:t>
            </a:r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research  </a:t>
            </a:r>
          </a:p>
          <a:p>
            <a:endParaRPr lang="nl-NL" sz="2400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32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BFB82-760A-4793-B8D6-92B3A46F8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Fieldresearch </a:t>
            </a:r>
          </a:p>
        </p:txBody>
      </p:sp>
    </p:spTree>
    <p:extLst>
      <p:ext uri="{BB962C8B-B14F-4D97-AF65-F5344CB8AC3E}">
        <p14:creationId xmlns:p14="http://schemas.microsoft.com/office/powerpoint/2010/main" val="387180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E52A5-62C4-4811-8F1B-0D8F745C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Bezoek gemeente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A4E0585-02E1-4AB5-AD70-AC6C68A26E98}"/>
              </a:ext>
            </a:extLst>
          </p:cNvPr>
          <p:cNvSpPr txBox="1"/>
          <p:nvPr/>
        </p:nvSpPr>
        <p:spPr>
          <a:xfrm>
            <a:off x="1010653" y="1876926"/>
            <a:ext cx="84100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Ga met je groep even samenzitten </a:t>
            </a:r>
          </a:p>
          <a:p>
            <a:endParaRPr lang="nl-NL"/>
          </a:p>
          <a:p>
            <a:r>
              <a:rPr lang="nl-NL"/>
              <a:t>Maak een puntsgewijze samenvatting van de relevante info0rmatie die jullie gehoord hebben</a:t>
            </a:r>
          </a:p>
          <a:p>
            <a:pPr marL="285750" indent="-285750">
              <a:buFontTx/>
              <a:buChar char="-"/>
            </a:pPr>
            <a:r>
              <a:rPr lang="nl-NL"/>
              <a:t>Rol van de gemeente</a:t>
            </a:r>
          </a:p>
          <a:p>
            <a:pPr marL="285750" indent="-285750">
              <a:buFontTx/>
              <a:buChar char="-"/>
            </a:pPr>
            <a:r>
              <a:rPr lang="nl-NL"/>
              <a:t>Input over de visie van de gemeente op leefbaarheid </a:t>
            </a:r>
          </a:p>
          <a:p>
            <a:pPr marL="285750" indent="-285750">
              <a:buFontTx/>
              <a:buChar char="-"/>
            </a:pPr>
            <a:r>
              <a:rPr lang="nl-NL"/>
              <a:t>Input over jullie casus </a:t>
            </a:r>
          </a:p>
          <a:p>
            <a:r>
              <a:rPr lang="nl-NL"/>
              <a:t>&gt; Sla dit ergens op …. Bruikbaar voor verslag! </a:t>
            </a:r>
          </a:p>
          <a:p>
            <a:pPr marL="285750" indent="-285750">
              <a:buFontTx/>
              <a:buChar char="-"/>
            </a:pPr>
            <a:endParaRPr lang="nl-NL"/>
          </a:p>
          <a:p>
            <a:r>
              <a:rPr lang="nl-NL"/>
              <a:t>Welke vragen zijn er nu nog? 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A35779-9EEC-487F-BA2D-6252F9B59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523" y="4378325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61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C8260-4C2B-45E8-AB89-06A5EEA67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Samenwerking: </a:t>
            </a:r>
            <a:b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4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 verantwoording 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9578D06-6CD0-4F20-AD21-D25359BC53D8}"/>
              </a:ext>
            </a:extLst>
          </p:cNvPr>
          <p:cNvSpPr txBox="1"/>
          <p:nvPr/>
        </p:nvSpPr>
        <p:spPr>
          <a:xfrm>
            <a:off x="962526" y="2298032"/>
            <a:ext cx="8037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Maak je eigen document</a:t>
            </a:r>
          </a:p>
        </p:txBody>
      </p:sp>
    </p:spTree>
    <p:extLst>
      <p:ext uri="{BB962C8B-B14F-4D97-AF65-F5344CB8AC3E}">
        <p14:creationId xmlns:p14="http://schemas.microsoft.com/office/powerpoint/2010/main" val="312737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73D19D-88CE-4A1F-AA29-C0BD5A292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Probleemstelling: hoofd- en deelvragen maken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E569ABA-DAA5-4FAF-BEC3-0A3F08A9C7CA}"/>
              </a:ext>
            </a:extLst>
          </p:cNvPr>
          <p:cNvSpPr txBox="1"/>
          <p:nvPr/>
        </p:nvSpPr>
        <p:spPr>
          <a:xfrm>
            <a:off x="938461" y="2136338"/>
            <a:ext cx="104153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Uitleg over waarom en wat</a:t>
            </a:r>
            <a:br>
              <a:rPr lang="nl-NL" dirty="0"/>
            </a:b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Aan de slag met je eigen groep: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	Maak 2 hoofdvragen. </a:t>
            </a:r>
          </a:p>
          <a:p>
            <a:r>
              <a:rPr lang="nl-NL" dirty="0"/>
              <a:t>	Maak per hoofvraag 4 deelvragen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3.  Vrijdag is er tijd om een definitieve hoofdvraag vraag vast te leggen incl. de deelvragen </a:t>
            </a:r>
          </a:p>
        </p:txBody>
      </p:sp>
    </p:spTree>
    <p:extLst>
      <p:ext uri="{BB962C8B-B14F-4D97-AF65-F5344CB8AC3E}">
        <p14:creationId xmlns:p14="http://schemas.microsoft.com/office/powerpoint/2010/main" val="330138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6FF87-DFD1-40E3-A2C3-E31DE713C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</a:rPr>
              <a:t>Hoofd- en deelvragen 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C27C4061-6A9B-4738-8AA6-8D1DE661946C}"/>
              </a:ext>
            </a:extLst>
          </p:cNvPr>
          <p:cNvGraphicFramePr>
            <a:graphicFrameLocks noGrp="1"/>
          </p:cNvGraphicFramePr>
          <p:nvPr/>
        </p:nvGraphicFramePr>
        <p:xfrm>
          <a:off x="1017408" y="4968875"/>
          <a:ext cx="8516885" cy="1524000"/>
        </p:xfrm>
        <a:graphic>
          <a:graphicData uri="http://schemas.openxmlformats.org/drawingml/2006/table">
            <a:tbl>
              <a:tblPr firstRow="1" firstCol="1" bandRow="1"/>
              <a:tblGrid>
                <a:gridCol w="3151911">
                  <a:extLst>
                    <a:ext uri="{9D8B030D-6E8A-4147-A177-3AD203B41FA5}">
                      <a16:colId xmlns:a16="http://schemas.microsoft.com/office/drawing/2014/main" val="644196633"/>
                    </a:ext>
                  </a:extLst>
                </a:gridCol>
                <a:gridCol w="5364974">
                  <a:extLst>
                    <a:ext uri="{9D8B030D-6E8A-4147-A177-3AD203B41FA5}">
                      <a16:colId xmlns:a16="http://schemas.microsoft.com/office/drawing/2014/main" val="3566058202"/>
                    </a:ext>
                  </a:extLst>
                </a:gridCol>
              </a:tblGrid>
              <a:tr h="22225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Onderzoeksmethode</a:t>
                      </a:r>
                      <a:endParaRPr lang="nl-NL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</a:tabLst>
                      </a:pPr>
                      <a:r>
                        <a:rPr lang="nl-NL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 de onderzoeksmethode bepaal je op welke manier de onderzoeksvraag beantwoord kan worden. Daarom is het van belang dat de hoofdvraag/onderzoeksvraag en deelvragen al geformuleerd zijn.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875395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003A295B-F6F6-4A13-9D57-626E7FCAD953}"/>
              </a:ext>
            </a:extLst>
          </p:cNvPr>
          <p:cNvSpPr txBox="1"/>
          <p:nvPr/>
        </p:nvSpPr>
        <p:spPr>
          <a:xfrm>
            <a:off x="838200" y="1316356"/>
            <a:ext cx="102126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Passend bij de casus maak je een hoofd- en deelvraag die je tijdens dit IBS gaat beantwoorden.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Als die vragen helder zijn, kun je een passende onderzoeksmethode kiezen &gt; LA 1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In het adviesrapport komt de hoofd- en deelvraag ook terug: </a:t>
            </a:r>
          </a:p>
          <a:p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54239BF-56C0-4BCE-8EC2-5FA0AC47F63E}"/>
              </a:ext>
            </a:extLst>
          </p:cNvPr>
          <p:cNvSpPr txBox="1"/>
          <p:nvPr/>
        </p:nvSpPr>
        <p:spPr>
          <a:xfrm>
            <a:off x="917047" y="4539661"/>
            <a:ext cx="563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Uit de 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begrippenlijst</a:t>
            </a:r>
            <a:r>
              <a:rPr lang="nl-NL" sz="2000" dirty="0"/>
              <a:t>: 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4FCA0542-FA62-4C4D-BB89-4D7794B019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57" t="32358" r="22073" b="51707"/>
          <a:stretch/>
        </p:blipFill>
        <p:spPr>
          <a:xfrm>
            <a:off x="1017408" y="2767720"/>
            <a:ext cx="8129208" cy="1325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8187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82173A1-E73E-4365-AA43-B57E93C9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B8A1FF"/>
                </a:solidFill>
              </a:rPr>
              <a:t>Hoe </a:t>
            </a:r>
            <a:r>
              <a:rPr lang="nl-NL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nl-NL" dirty="0">
                <a:solidFill>
                  <a:srgbClr val="B8A1FF"/>
                </a:solidFill>
              </a:rPr>
              <a:t> je een onderzoek?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2BD766D-B663-4CEC-9A0B-2FC8C9E0901C}"/>
              </a:ext>
            </a:extLst>
          </p:cNvPr>
          <p:cNvSpPr txBox="1">
            <a:spLocks/>
          </p:cNvSpPr>
          <p:nvPr/>
        </p:nvSpPr>
        <p:spPr>
          <a:xfrm>
            <a:off x="838201" y="1690688"/>
            <a:ext cx="9614836" cy="2839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nl-NL" dirty="0"/>
              <a:t>Grootste valkuil bij onderzoek doen is teveel factoren mee nemen in het onderzoek</a:t>
            </a:r>
          </a:p>
          <a:p>
            <a:pPr>
              <a:buFontTx/>
              <a:buChar char="-"/>
            </a:pPr>
            <a:r>
              <a:rPr lang="nl-NL" dirty="0"/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baken</a:t>
            </a:r>
            <a:r>
              <a:rPr lang="nl-NL" dirty="0"/>
              <a:t> je je onderzoek af? </a:t>
            </a:r>
          </a:p>
          <a:p>
            <a:pPr>
              <a:buFontTx/>
              <a:buChar char="-"/>
            </a:pPr>
            <a:r>
              <a:rPr lang="nl-NL" dirty="0"/>
              <a:t>Hoe geef je focus aan een onderzoek?</a:t>
            </a:r>
          </a:p>
          <a:p>
            <a:pPr>
              <a:buFontTx/>
              <a:buChar char="-"/>
            </a:pPr>
            <a:r>
              <a:rPr lang="nl-NL" dirty="0"/>
              <a:t>Hoe zorg je ervoor dat je aan het einde een antwoord hebt dat past bij de vraag?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0EB1B02-8C66-4D0B-B1E4-65C615E1FA26}"/>
              </a:ext>
            </a:extLst>
          </p:cNvPr>
          <p:cNvSpPr txBox="1"/>
          <p:nvPr/>
        </p:nvSpPr>
        <p:spPr>
          <a:xfrm>
            <a:off x="838200" y="5724774"/>
            <a:ext cx="9731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Hoofd- en deelvragen formuleren!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DDF4DA2-C964-43CB-9A33-5432EDEA1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743" y="4730978"/>
            <a:ext cx="1761897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70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323E1BC-C633-43FA-B76C-504B6B5917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582"/>
          <a:stretch/>
        </p:blipFill>
        <p:spPr>
          <a:xfrm>
            <a:off x="862801" y="857702"/>
            <a:ext cx="9759546" cy="478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7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2D4D9F-8326-42EB-97E5-FC476D71B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117"/>
          <a:stretch/>
        </p:blipFill>
        <p:spPr>
          <a:xfrm>
            <a:off x="572165" y="599229"/>
            <a:ext cx="9795994" cy="484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96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EA1E6-AF09-4B6C-8F92-8F46597C2C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685</Words>
  <Application>Microsoft Office PowerPoint</Application>
  <PresentationFormat>Breedbeeld</PresentationFormat>
  <Paragraphs>139</Paragraphs>
  <Slides>20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Kantoorthema</vt:lpstr>
      <vt:lpstr>Kantoorthema</vt:lpstr>
      <vt:lpstr>PowerPoint-presentatie</vt:lpstr>
      <vt:lpstr>Vandaag op het programma</vt:lpstr>
      <vt:lpstr>Bezoek gemeente</vt:lpstr>
      <vt:lpstr>Samenwerking:  Document verantwoording </vt:lpstr>
      <vt:lpstr>Probleemstelling: hoofd- en deelvragen maken </vt:lpstr>
      <vt:lpstr>Hoofd- en deelvragen </vt:lpstr>
      <vt:lpstr>Hoe start je een onderzoek?</vt:lpstr>
      <vt:lpstr>PowerPoint-presentatie</vt:lpstr>
      <vt:lpstr>PowerPoint-presentatie</vt:lpstr>
      <vt:lpstr>PowerPoint-presentatie</vt:lpstr>
      <vt:lpstr>PowerPoint-presentatie</vt:lpstr>
      <vt:lpstr>Intro LA 1: Onderzoeksopzet </vt:lpstr>
      <vt:lpstr>PowerPoint-presentatie</vt:lpstr>
      <vt:lpstr>Onderzoek</vt:lpstr>
      <vt:lpstr>Wat is onderzoek?</vt:lpstr>
      <vt:lpstr>Controleerbaarheid</vt:lpstr>
      <vt:lpstr>Wat is onderzoek?</vt:lpstr>
      <vt:lpstr>Onderzoeksmethoden</vt:lpstr>
      <vt:lpstr>Volgende week meer informatie</vt:lpstr>
      <vt:lpstr>Fieldresearch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Pascalle Cup</cp:lastModifiedBy>
  <cp:revision>4</cp:revision>
  <dcterms:created xsi:type="dcterms:W3CDTF">2021-07-07T07:37:45Z</dcterms:created>
  <dcterms:modified xsi:type="dcterms:W3CDTF">2021-09-08T08:55:51Z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